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5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17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6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06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95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46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2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54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4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46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0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858FFD-3D35-49E8-962A-1B0F9708678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7CBAC5-8E46-4CDC-9482-3C633B838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72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2C679CB5-FDD0-BE2E-AEE4-5173C26FAFD1}"/>
              </a:ext>
            </a:extLst>
          </p:cNvPr>
          <p:cNvSpPr txBox="1">
            <a:spLocks/>
          </p:cNvSpPr>
          <p:nvPr/>
        </p:nvSpPr>
        <p:spPr>
          <a:xfrm>
            <a:off x="-8020" y="0"/>
            <a:ext cx="6858000" cy="196977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kumimoji="1" lang="ja-JP" sz="1000" kern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800" dirty="0"/>
          </a:p>
          <a:p>
            <a:pPr algn="ctr"/>
            <a:endParaRPr lang="ja-JP" altLang="en-US" sz="1800" dirty="0"/>
          </a:p>
          <a:p>
            <a:pPr algn="ctr"/>
            <a:endParaRPr lang="ja-JP" altLang="en-US" sz="1800" dirty="0"/>
          </a:p>
          <a:p>
            <a:pPr algn="ctr"/>
            <a:endParaRPr lang="ja-JP" altLang="en-US" sz="1800" dirty="0"/>
          </a:p>
          <a:p>
            <a:pPr algn="ctr"/>
            <a:endParaRPr lang="ja-JP" altLang="en-US" sz="1800" dirty="0"/>
          </a:p>
          <a:p>
            <a:pPr algn="ctr"/>
            <a:endParaRPr lang="en-US" altLang="ja-JP" sz="2800" b="1" dirty="0"/>
          </a:p>
          <a:p>
            <a:pPr algn="ctr"/>
            <a:endParaRPr lang="en-US" altLang="ja-JP" sz="2800" b="1" dirty="0"/>
          </a:p>
          <a:p>
            <a:pPr algn="ctr"/>
            <a:r>
              <a:rPr lang="ja-JP" altLang="en-US" sz="3600" b="1" dirty="0">
                <a:solidFill>
                  <a:schemeClr val="tx1"/>
                </a:solidFill>
              </a:rPr>
              <a:t>参加申込書</a:t>
            </a:r>
            <a:endParaRPr lang="en-US" altLang="ja-JP" sz="3600" b="1" dirty="0">
              <a:solidFill>
                <a:schemeClr val="tx1"/>
              </a:solidFill>
            </a:endParaRPr>
          </a:p>
          <a:p>
            <a:pPr algn="ctr"/>
            <a:endParaRPr lang="en-US" altLang="ja-JP" sz="800" b="1" dirty="0"/>
          </a:p>
          <a:p>
            <a:pPr algn="ctr"/>
            <a:r>
              <a:rPr lang="ja-JP" altLang="en-US" sz="2800" b="1" dirty="0">
                <a:solidFill>
                  <a:srgbClr val="0070C0"/>
                </a:solidFill>
              </a:rPr>
              <a:t>日仏連携シンポジウム </a:t>
            </a:r>
            <a:r>
              <a:rPr lang="en-US" altLang="ja-JP" sz="2800" b="1" dirty="0">
                <a:solidFill>
                  <a:srgbClr val="0070C0"/>
                </a:solidFill>
              </a:rPr>
              <a:t>2025 in </a:t>
            </a:r>
            <a:r>
              <a:rPr lang="ja-JP" altLang="en-US" sz="2800" b="1" dirty="0">
                <a:solidFill>
                  <a:srgbClr val="0070C0"/>
                </a:solidFill>
              </a:rPr>
              <a:t>くまもと</a:t>
            </a:r>
            <a:br>
              <a:rPr lang="ja-JP" altLang="en-US" sz="2000" b="1" dirty="0">
                <a:solidFill>
                  <a:srgbClr val="0070C0"/>
                </a:solidFill>
              </a:rPr>
            </a:br>
            <a:r>
              <a:rPr lang="ja-JP" altLang="en-US" sz="700" b="1" dirty="0">
                <a:solidFill>
                  <a:srgbClr val="0070C0"/>
                </a:solidFill>
              </a:rPr>
              <a:t>　</a:t>
            </a:r>
            <a:endParaRPr lang="ja-JP" altLang="en-US" sz="2000" b="1" dirty="0">
              <a:solidFill>
                <a:srgbClr val="0070C0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0070C0"/>
                </a:solidFill>
              </a:rPr>
              <a:t>「フード＆アグリテック分野での日仏連携の推進に向けて」</a:t>
            </a:r>
            <a:br>
              <a:rPr lang="ja-JP" altLang="en-US" sz="2000" b="1" dirty="0">
                <a:solidFill>
                  <a:srgbClr val="0070C0"/>
                </a:solidFill>
              </a:rPr>
            </a:br>
            <a:endParaRPr lang="ja-JP" alt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7A8E296-4314-4C74-6539-1F474DC00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3134"/>
              </p:ext>
            </p:extLst>
          </p:nvPr>
        </p:nvGraphicFramePr>
        <p:xfrm>
          <a:off x="18438" y="1887554"/>
          <a:ext cx="6849018" cy="4396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03">
                  <a:extLst>
                    <a:ext uri="{9D8B030D-6E8A-4147-A177-3AD203B41FA5}">
                      <a16:colId xmlns:a16="http://schemas.microsoft.com/office/drawing/2014/main" val="3769628743"/>
                    </a:ext>
                  </a:extLst>
                </a:gridCol>
                <a:gridCol w="1141503">
                  <a:extLst>
                    <a:ext uri="{9D8B030D-6E8A-4147-A177-3AD203B41FA5}">
                      <a16:colId xmlns:a16="http://schemas.microsoft.com/office/drawing/2014/main" val="1795833926"/>
                    </a:ext>
                  </a:extLst>
                </a:gridCol>
                <a:gridCol w="1141503">
                  <a:extLst>
                    <a:ext uri="{9D8B030D-6E8A-4147-A177-3AD203B41FA5}">
                      <a16:colId xmlns:a16="http://schemas.microsoft.com/office/drawing/2014/main" val="4190986909"/>
                    </a:ext>
                  </a:extLst>
                </a:gridCol>
                <a:gridCol w="1141503">
                  <a:extLst>
                    <a:ext uri="{9D8B030D-6E8A-4147-A177-3AD203B41FA5}">
                      <a16:colId xmlns:a16="http://schemas.microsoft.com/office/drawing/2014/main" val="4261653814"/>
                    </a:ext>
                  </a:extLst>
                </a:gridCol>
                <a:gridCol w="1141503">
                  <a:extLst>
                    <a:ext uri="{9D8B030D-6E8A-4147-A177-3AD203B41FA5}">
                      <a16:colId xmlns:a16="http://schemas.microsoft.com/office/drawing/2014/main" val="1168596000"/>
                    </a:ext>
                  </a:extLst>
                </a:gridCol>
                <a:gridCol w="1141503">
                  <a:extLst>
                    <a:ext uri="{9D8B030D-6E8A-4147-A177-3AD203B41FA5}">
                      <a16:colId xmlns:a16="http://schemas.microsoft.com/office/drawing/2014/main" val="1597490806"/>
                    </a:ext>
                  </a:extLst>
                </a:gridCol>
              </a:tblGrid>
              <a:tr h="1337948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お名前</a:t>
                      </a:r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団体名（会社名）</a:t>
                      </a:r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所属・役職</a:t>
                      </a:r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住所</a:t>
                      </a:r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電話番号</a:t>
                      </a:r>
                      <a:r>
                        <a:rPr kumimoji="1" lang="en-US" altLang="ja-JP" sz="1000" dirty="0"/>
                        <a:t>/</a:t>
                      </a:r>
                    </a:p>
                    <a:p>
                      <a:r>
                        <a:rPr kumimoji="1" lang="ja-JP" altLang="en-US" sz="1000" dirty="0"/>
                        <a:t>メール</a:t>
                      </a:r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参加希望（</a:t>
                      </a:r>
                      <a:r>
                        <a:rPr kumimoji="1" lang="en-US" altLang="ja-JP" sz="1000" dirty="0"/>
                        <a:t>※</a:t>
                      </a:r>
                      <a:r>
                        <a:rPr kumimoji="1" lang="ja-JP" altLang="en-US" sz="1000" dirty="0"/>
                        <a:t>選択ください）</a:t>
                      </a:r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①セミナー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②交流会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③セミナー＆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　交流会</a:t>
                      </a:r>
                      <a:endParaRPr kumimoji="1" lang="en-US" altLang="ja-JP" sz="1000" dirty="0"/>
                    </a:p>
                    <a:p>
                      <a:endParaRPr kumimoji="1" lang="ja-JP" altLang="en-US" sz="1000" dirty="0"/>
                    </a:p>
                  </a:txBody>
                  <a:tcPr marL="89197" marR="89197" marT="44598" marB="44598"/>
                </a:tc>
                <a:extLst>
                  <a:ext uri="{0D108BD9-81ED-4DB2-BD59-A6C34878D82A}">
                    <a16:rowId xmlns:a16="http://schemas.microsoft.com/office/drawing/2014/main" val="2405566323"/>
                  </a:ext>
                </a:extLst>
              </a:tr>
              <a:tr h="755233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extLst>
                  <a:ext uri="{0D108BD9-81ED-4DB2-BD59-A6C34878D82A}">
                    <a16:rowId xmlns:a16="http://schemas.microsoft.com/office/drawing/2014/main" val="1061485704"/>
                  </a:ext>
                </a:extLst>
              </a:tr>
              <a:tr h="703474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extLst>
                  <a:ext uri="{0D108BD9-81ED-4DB2-BD59-A6C34878D82A}">
                    <a16:rowId xmlns:a16="http://schemas.microsoft.com/office/drawing/2014/main" val="1104872548"/>
                  </a:ext>
                </a:extLst>
              </a:tr>
              <a:tr h="790205"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extLst>
                  <a:ext uri="{0D108BD9-81ED-4DB2-BD59-A6C34878D82A}">
                    <a16:rowId xmlns:a16="http://schemas.microsoft.com/office/drawing/2014/main" val="2860907502"/>
                  </a:ext>
                </a:extLst>
              </a:tr>
              <a:tr h="809491"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9197" marR="89197" marT="44598" marB="44598"/>
                </a:tc>
                <a:extLst>
                  <a:ext uri="{0D108BD9-81ED-4DB2-BD59-A6C34878D82A}">
                    <a16:rowId xmlns:a16="http://schemas.microsoft.com/office/drawing/2014/main" val="382837299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7B22A1-A5CE-8D0D-069A-811A58FCE9F8}"/>
              </a:ext>
            </a:extLst>
          </p:cNvPr>
          <p:cNvSpPr txBox="1"/>
          <p:nvPr/>
        </p:nvSpPr>
        <p:spPr>
          <a:xfrm>
            <a:off x="102270" y="8831993"/>
            <a:ext cx="772427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個人情報の取扱いについて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標記シンポジウムで取得する個人情報は、本事業を行うときにのみ利用します。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［開示等（訂正や利用停止、消去などの依頼）の窓口］ 　　　　　　　　　　　　　　　　　　　　　　　　　　　　　　　　　　　　　　　　　　　　　　　　九州地域バイオクラスター推進協議会　事務局 　　　　　　　　　　　　　　　　　　　　　　　　　　　　　　　　　　　　　　　　　　　　　　　　　　　　　　　　電話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096-289-3116 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kyushu-bio@kmt-ti.or.jp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848952-2BCF-FFF8-187C-B18AEA5E50A6}"/>
              </a:ext>
            </a:extLst>
          </p:cNvPr>
          <p:cNvSpPr txBox="1"/>
          <p:nvPr/>
        </p:nvSpPr>
        <p:spPr>
          <a:xfrm>
            <a:off x="28555" y="6433598"/>
            <a:ext cx="6800890" cy="1969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u="sng" dirty="0"/>
              <a:t>ご意見等あればご自由にご記入ください。</a:t>
            </a:r>
            <a:endParaRPr kumimoji="1" lang="en-US" altLang="ja-JP" u="sng" dirty="0"/>
          </a:p>
          <a:p>
            <a:endParaRPr kumimoji="1" lang="en-US" altLang="ja-JP" sz="14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867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121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惟一 森下</dc:creator>
  <cp:lastModifiedBy>yoshimura junko</cp:lastModifiedBy>
  <cp:revision>20</cp:revision>
  <cp:lastPrinted>2025-09-12T08:03:09Z</cp:lastPrinted>
  <dcterms:created xsi:type="dcterms:W3CDTF">2025-08-18T08:19:21Z</dcterms:created>
  <dcterms:modified xsi:type="dcterms:W3CDTF">2025-09-16T01:22:55Z</dcterms:modified>
</cp:coreProperties>
</file>